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60" r:id="rId4"/>
    <p:sldId id="262" r:id="rId5"/>
    <p:sldId id="287" r:id="rId6"/>
    <p:sldId id="288" r:id="rId7"/>
    <p:sldId id="286" r:id="rId8"/>
    <p:sldId id="263" r:id="rId9"/>
    <p:sldId id="264" r:id="rId10"/>
    <p:sldId id="290" r:id="rId11"/>
    <p:sldId id="270" r:id="rId12"/>
    <p:sldId id="284" r:id="rId13"/>
    <p:sldId id="265" r:id="rId14"/>
    <p:sldId id="266" r:id="rId15"/>
    <p:sldId id="267" r:id="rId16"/>
    <p:sldId id="293" r:id="rId17"/>
    <p:sldId id="294" r:id="rId18"/>
    <p:sldId id="268" r:id="rId19"/>
    <p:sldId id="269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95" r:id="rId28"/>
    <p:sldId id="296" r:id="rId29"/>
    <p:sldId id="278" r:id="rId30"/>
    <p:sldId id="279" r:id="rId31"/>
    <p:sldId id="298" r:id="rId32"/>
    <p:sldId id="297" r:id="rId33"/>
    <p:sldId id="280" r:id="rId34"/>
    <p:sldId id="281" r:id="rId35"/>
    <p:sldId id="291" r:id="rId36"/>
    <p:sldId id="283" r:id="rId37"/>
    <p:sldId id="285" r:id="rId38"/>
    <p:sldId id="289" r:id="rId39"/>
    <p:sldId id="26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382921" y="573994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068BF3-B438-4DD4-A17D-1F3A10CE4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904564" y="1645289"/>
            <a:ext cx="8373035" cy="3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820BD5B-5A0F-47C9-87B7-2D182392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8316" b="17734"/>
          <a:stretch/>
        </p:blipFill>
        <p:spPr>
          <a:xfrm>
            <a:off x="1031270" y="1457069"/>
            <a:ext cx="3881718" cy="2967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613670" y="2851115"/>
            <a:ext cx="653530" cy="5734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56014" y="445836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3E9816-AAB0-4B36-9804-38BF84FC7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5" b="5229"/>
          <a:stretch/>
        </p:blipFill>
        <p:spPr>
          <a:xfrm>
            <a:off x="4538584" y="3209365"/>
            <a:ext cx="7140140" cy="3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3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98D430D-415A-4665-BD53-CF0500172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3" r="48015" b="18954"/>
          <a:stretch/>
        </p:blipFill>
        <p:spPr>
          <a:xfrm>
            <a:off x="1443318" y="1723242"/>
            <a:ext cx="3603053" cy="27163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2923389" y="3429000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36863" y="473963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7850D5-693E-4BE4-9091-AA0046FD5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96" b="5359"/>
          <a:stretch/>
        </p:blipFill>
        <p:spPr>
          <a:xfrm>
            <a:off x="4530550" y="2967318"/>
            <a:ext cx="7228200" cy="33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9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創作動機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3021014"/>
            <a:ext cx="6982352" cy="1712350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每天在系館上課，就像被關住一樣想逃離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不管是手遊還是實體的密室逃脫都玩過不少，於是想自己做做看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86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AE7A3C-FF84-4C2B-B05C-D69DBF64F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3043680" y="1712259"/>
            <a:ext cx="8534071" cy="394700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988C42A-E765-416A-BCCD-E87581AC0115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</p:spTree>
    <p:extLst>
      <p:ext uri="{BB962C8B-B14F-4D97-AF65-F5344CB8AC3E}">
        <p14:creationId xmlns:p14="http://schemas.microsoft.com/office/powerpoint/2010/main" val="246946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88C42A-E765-416A-BCCD-E87581AC0115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F93058-9BDA-4C2A-AC58-59F14235D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229"/>
          <a:stretch/>
        </p:blipFill>
        <p:spPr>
          <a:xfrm>
            <a:off x="2902690" y="1567344"/>
            <a:ext cx="8816052" cy="40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7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跟網程相關的解謎關卡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小塗畫本供使用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0B8C4-B405-4219-9A95-8A7406A43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456330" y="1803977"/>
            <a:ext cx="8354136" cy="38637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B182D6-0B8A-467E-8063-459EA7D3AC1A}"/>
              </a:ext>
            </a:extLst>
          </p:cNvPr>
          <p:cNvSpPr txBox="1"/>
          <p:nvPr/>
        </p:nvSpPr>
        <p:spPr>
          <a:xfrm>
            <a:off x="3848020" y="5667765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解開一樓教室電腦的開機密碼後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出現題目，解開即可啟用一樓電梯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F96051-5EF6-4B36-957A-8136AE2CA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0" t="22484" r="49338" b="23530"/>
          <a:stretch/>
        </p:blipFill>
        <p:spPr>
          <a:xfrm>
            <a:off x="8777106" y="236128"/>
            <a:ext cx="3226635" cy="21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0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BBFD57-D102-42C5-9FCE-7192D9D36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229"/>
          <a:stretch/>
        </p:blipFill>
        <p:spPr>
          <a:xfrm>
            <a:off x="2958354" y="1682445"/>
            <a:ext cx="8346141" cy="38846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4E55D5-8B15-41EB-BBFA-6FC8F2B89C71}"/>
              </a:ext>
            </a:extLst>
          </p:cNvPr>
          <p:cNvSpPr txBox="1"/>
          <p:nvPr/>
        </p:nvSpPr>
        <p:spPr>
          <a:xfrm>
            <a:off x="3268828" y="5826368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解開一樓電腦教室的謎題後可以看到大門門禁卡</a:t>
            </a:r>
          </a:p>
        </p:txBody>
      </p:sp>
    </p:spTree>
    <p:extLst>
      <p:ext uri="{BB962C8B-B14F-4D97-AF65-F5344CB8AC3E}">
        <p14:creationId xmlns:p14="http://schemas.microsoft.com/office/powerpoint/2010/main" val="36082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2538166" y="2617693"/>
            <a:ext cx="9402822" cy="2859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場景拍攝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照片處理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繪製需要物品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簡報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F8CFDE-C2AE-4C5D-82A8-AF45744D0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6144"/>
          <a:stretch/>
        </p:blipFill>
        <p:spPr>
          <a:xfrm>
            <a:off x="2552854" y="1717432"/>
            <a:ext cx="9199726" cy="424129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498542" y="2810439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217</TotalTime>
  <Words>630</Words>
  <Application>Microsoft Office PowerPoint</Application>
  <PresentationFormat>寬螢幕</PresentationFormat>
  <Paragraphs>104</Paragraphs>
  <Slides>39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5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創作動機</vt:lpstr>
      <vt:lpstr>網站特色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黎芷柔</cp:lastModifiedBy>
  <cp:revision>35</cp:revision>
  <dcterms:created xsi:type="dcterms:W3CDTF">2021-11-25T13:59:20Z</dcterms:created>
  <dcterms:modified xsi:type="dcterms:W3CDTF">2022-01-18T04:08:46Z</dcterms:modified>
</cp:coreProperties>
</file>